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78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2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73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1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64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74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03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1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84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A5DC86-5E3A-4FF4-A31F-E79E35502BB4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754C87F-2B23-44C5-A359-C61F7845E83B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93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РАННЕЕ ДЕТСТВО (ОТ 1 ГОДА ДО 3 ЛЕТ)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6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66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Своеволие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выражается в стремлении ребенка делать все самому. Если в младенчестве он стремился к физической самостоятельности, то сейчас его поведение направлено на самостоятельность намерений и замыслов. Такое поведение проявляется не только в предлагаемых взрослым действиях, например: «Сделай это сам», «Ты уже большой и можешь это сделать» и т. д., но и в упорном стремлении поступать так, а не иначе. Это чувство до такой степени захватывает ребенка, что он открыто противопоставляет свои желания ожиданиям других. Проявление самостоятельности отражается на взаимоотношениях со взрослыми. Когда ребенок осознает, что может что-то сделать сам, помощь взрослых ему не нужна. Они должны понимать это и стараться избегать негативных высказываний по данному поводу, не критиковать ребенка, а позволять ему проявлять самостоятельность.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Протест-бунт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выражается в частых ссорах детей с родителями. По утверждению Л.С. Выготского, «ребенок находится в состоянии войны с окружающими, в постоянном конфликте с ними» (Выготский Л.С., 1991).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деспотизма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таковы: ребенок начинает диктовать всем окружающим, как себя вести, и стремится, чтобы его слушались и поступали так, как он говорит. Подобное поведение может отмечаться тогда, когда ребенок один в семье или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по счету.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6.5. Ведущий вид деятельности в раннем детстве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детстве ведущей становится предметная деятельность, которая влияет как на психическое развитие, так и на общение с взрослыми.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младенчестве деятельность носит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характер: ребенок может повторить действия, показанные взрослым, перенести усвоенное действие на другой предмет, освоить некоторые собственные действия. Но, манипулируя, ребенок использует только внешние свойства и отношения предметов. В раннем детстве предметы становятся для ребенка не просто объектом, а вещью, имеющей определенное назначение и определенный способ употребления. Ребенок старается овладеть все новыми и новыми действиями предмета, а роль взрослого заключается в наставничестве, сотрудничестве, помощи в затруднительных ситуациях.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Совершая манипуляции с предметом в конце младенческого возраста и в начале раннего детства, ребенок никогда не сможет понять его функции. Например, он может бесконечное число раз открывать и закрывать дверцу шкафа, но никогда не поймет ее функционального назначения. Объяснить, для чего нужна та или иная вещь, может только взрослый.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84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 назначения предмета не гарантирует, что ребенок станет употреблять его только по назначению, но важно то, что он будет знать, как, когда и где это следует делать. Например, узнав, что карандаши нужны для письма и рисования, ребенок тем не менее может катать их по столу или что-нибудь строить из них.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действие и предмет в понимании ребенка тесно связаны между собой. Примером тому может служить следующий факт: он не может причесаться палочкой или попить из кубика. Но со временем происходит отделение предмета от действия.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три фазы развития связи действия с предметом: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 предметом могут выполняться любые действия;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предмет употребляется только по назначению;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свободное употребление предмета возможно, но только в том случае, когда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 его истинное назначение.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выделил два направления развития предметной деятельности: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действия от совместного со взрослым до самостоятельного исполнения.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Путь развития действия от совместного к самостоятельному был исследован И.А. Соколянским и А.И. Мещеряковым. Они показали, что сначала ориентация, исполнение и оценка действия находятся в ведении взрослого. Проявляется это, например, в том, что взрослый берет ручки ребенка и производит ими действия. Потом выполняется частичное или совместное действие, т. е. взрослый начинает его, а ребенок продолжает. Затем действие исполняется на основе показа и, наконец, на основе речевого указания.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Развитие средств и способов ориентации ребенка в условиях осуществления действия. Она проходит несколько этапов. Первый этап состоит: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в неспецифическом использовании орудий (манипуляция предметами);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использовании предмета, когда еще не сформированы способы его применения, например, ребенок понимает, для чего нужна ложка, но при еде берет ее очень низко;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овладении специфическим способом употребления.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3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наступает, когда ребенок начинает производить действия в неадекватной ситуации. Иными словами, происходит перенос действия с одного предмета на другой, например, ребенок, научившись пить из кружки, пьет из стакана. Отмечается также перенос действия по ситуации, например, научившись обувать ботинки, ребенок старается натянуть их на мячик.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сопровождается возникновением игрового действия. Здесь взрослый не говорит ребенку, что ему делать, как надо играть или употреблять предмет.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ребенок начинает соотносить свойства предметов с операциями, т. е. учится определять, что предметом лучше всего можно делать, какие операции больше всего подходят к конкретному предмету.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формирования таких закреплений были выявлены П.Я. Гальпериным. Он считал, что на первой стадии ребенок варьирует свои действия исходя не из свойств орудия, которым он хочет достать нужный ему предмет, а из свойств самого предмета. Данную стадию он назвал «целенаправленные пробы». На второй стадии – «подстерегание» – ребенок находит эффективный способ действия с предметом и пытается повторить его. На третьей стадии – «стадии навязчивого вмешательства» – он старается воспроизвести эффективный способ воздействия и овладеть им, на четвертой стадии открывает способы регулирования и изменения действия, учитывая условия, в которых его придется выполнять.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Значимыми для психического развития оказываются соотносящие и орудийные действия.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Соотносящие действия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состоят в приведении нескольких предметов в определенные пространственные взаимодействия – это, например, складывание пирамидок из колец, использование сборно-разборных игрушек и т. д.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Орудийные действия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действия, в которых один предмет употребляется при воздействии на другие предметы. Орудийными действиями ребенок овладевает в процессе обучения под руководством взрослого.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установлено, что орудийные действия могут являться показателем интеллектуального развития детей, а предметные указывают на степень их обучения, широту контактов со взрослыми.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раннего детства в предметно-орудийной деятельности зарождаются игра и продуктивные виды 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50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6.1. Социальная ситуация развития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Раннее детство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период от 1 года до 3 лет. В этом возрасте происходят изменения в личностном развитии, познавательной сфере, социальной ситуации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Новообразования младенческого возраста приводят к тому, что меняются отношения между ребенком и взрослым, что в свою очередь ведет к формированию новой социальной ситуации развития, которая заключается 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возникновении совместной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и взрослого, а также в том, что данная деятельность становится предметной. Суть совместной деятельности состоит в усвоении общественно выработанных способов употребления предметов, т. е. взрослый учит ребенка правильно пользоваться окружающими предметами, а также объясняет, для чего они нужны и где их надо использовать. Социальная ситуация развития ребенка в этом возрасте выглядит так: «Ребенок – ПРЕДМЕТ – взрослый». Как видно из этой триады, важным для ребенка является предмет. Убедиться в этом можно, наблюдая за тем, как ребенок играет: он постоянно смотрит на тот предмет, которым увлечен, будь то машинка, стул, кукла, ложка и т. д. Может возникнуть ощущение, что ему ничего больше не требуется и никто не нужен, его внимание сосредоточено только на объекте увлечения. Но это не так, поскольку без взрослого ребенок не может овладеть человеческими способами употребления предметов.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становится предметной, потому что мотив этой деятельности заключается в самом предмете и способе его употребления. Общение в этом возрасте приобретает форму организации предметной деятельности. Иными словами, оно происходит в момент объяснения правильности употребления того или иного предмета. Общение развивается интенсивно и становится речевым, потому что овладение предметами с использованием только эмоциональной окраски не может быть эффективным.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6.2. Развитие познавательной сферы ребенка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возрасте развиваются восприятие, мышление, память, речь. Этот процесс характеризуется вербализацией познавательных процессов и возникновением их произвольности.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восприятия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тремя параметрами: перцептивными действиями (целостностью воспринимаемого предмета), сенсорными эталонами (возникновением эталонов ощущений: звуковых, световых, вкусовых, тактильных, обонятельных) и действиями соотнесения.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76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Иначе говоря, процесс восприятия заключается в выделении наиболее характерных для данного предмета или ситуации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качеств, признаков, свойств; составлении на их основе определенного образа; соотнесении данных образов-эталонов с предметами окружающего мира. Так ребенок учиться делить предметы на классы: куклы, машины, мячи, ложки и т. 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года начинает активно развиваться процесс познания окружающего мира. Ребенок в возрасте от одного года до двух лет для выполнения одного и того же действия использует различные варианты, а с полутора до двух лет у него появляется способность решать проблему путем догадки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инсайта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т. е. ребенок внезапно находит решение данной проблемы, избегая метода проб и ошибок.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второго года жизни восприятие ребенка меняется. Научившись воздействовать одним предметом на другой, он оказывается способным предвидеть исход ситуации, например, возможность протаскивания шарика через отверстие, перемещения одного предмета при помощи другого и т. д. Ребенок может различать такие формы, как круг, овал, квадрат, прямоугольник, треугольник, многоугольник; цвета – красный, оранжевый, желтый, зеленый, синий, фиолетовый.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развитию восприятия к концу раннего возраста у ребенка начинает складываться мыслительная деятельность. Это выражается в появлении способности к обобщению, переносу полученного опыта из первоначальных условий в новые, в установлении связи между предметами путем экспериментирования, запоминании их и использовании при решении проблем. Полуторагодовалый ребенок может прогнозировать и указывать направление движения объекта, место расположения знакомого предмета, преодолевать препятствия на пути достижения желаемой цели. А после полутора лет появляется реакция выбора объекта по наиболее ярким и простым признакам: форме и цвету.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детстве продолжается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мышления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от наглядно-действенного постепенно переходит в наглядно-образное, т. е. действия с материальными предметами заменяются действиями с образами. Внутреннее развитие мышления идет таким образом: развиваются интеллектуальные операции и формируются понятия.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Наглядно-действенное мышление возникает к концу первого года жизни и остается ведущим до 3,5–4 лет. Сначала ребенок может абстрагироваться и выделять форму и цвет, поэтому при группировке предметов в первую очередь обращает внимание на размер и цвет предмета. В возрасте около двух лет он выделяет предметы, основываясь на существенных и несущественных признаках. В 2,5 года ребенок выделяет предметы по существенным признакам: цвет, форма, величина.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2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мышления в раннем детстве является синкретизм. Синкретизм означает нерасчлененность: ребенок, решая задачу, не выделяет в ней отдельных параметров, воспринимая ситуацию как целостную картину. Роль взрослого в данном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заключается в выделении из ситуации и анализе отдельных деталей, из которых ребенок потом выделит главные и второстепенные.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Наглядно-образное мышление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возникает в 2,5–3 года и остается ведущим до 6–6,5 лет. Формирование этого мышления связано со становлением элементарного самосознания и началом развития способности к произвольной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сопровождаемой развитым воображением.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памяти.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двум годам у ребенка развивается оперативная память. Ему доступны легкие логические и тематические игры, он может составлять план действий на короткий промежуток времени, не забывает цель, поставленную несколько минут назад.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года ребенок уже может называть вещи своими именами. Он имеет богатый опыт познания окружающего мира, у него сложилось представление о родителях, пище, об окружающей обстановке, игрушках. И все же из множества качеств, заключенных в слове как в понятии, ребенок сначала усваивает только отдельные свойства, характерные для того предмета, с которым первоначально это слово оказалось связанным в его восприятии.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Годовалый ребенок реагирует на слова как на ситуацию в целом. Слово оказывается связанным с обстановкой, а не с представляющим ее предметом. Ребенок внимательно наблюдает за мимикой, жестами говорящего взрослого, улавливая по ним смысл того, что говорится.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11 месяцев начинается переход 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дофонемной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речи к фонемной и становление фонематического слуха, который заканчивается к двум годам, когда ребенок может различать слова, отличающиеся друг от друга одной фонемой. Переход 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дофонемной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фонемной речи продолжается 3 года и заканчивается на четвертом году жизни. В 3 года ребенок научается правильно применять падежи, начинает пользоваться сначала однословными предложениями, затем, в возрасте от 1,5 до 2,5 лет, может комбинировать слова, объединяя их в двух-трехсловные фразы или предложения из двух слов, где есть и подлежащее и сказуемое. Потом благодаря развитию грамматической структуры речи он овладевает всеми падежами и способен с помощью служебных слов строить сложные предложения. В это же время возникает сознательный контроль за правильностью произношения речевых высказываний.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52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1,5 лет отмечается активность самостоятельной речи и речевого общения. Ребенок начинает сам спрашивать названия интересующих его предметов или явлений. Вначале он пользуется языком жестов, мимики и пантомимики или указующим жестом, а потом к жесту добавляется вопрос, выраженный в словесной форме. Ребенок научается при помощи речи управлять поведением других людей. Но ребенок в возрасте от 2,5 до 3 лет не может следовать инструкциям взрослых, особенно тогда, когда надо выбирать одно действие из нескольких; он сумеет сделать данный выбор только ближе к 4 годам.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второго года жизни ребенок начинает усваивать словесное обозначение окружающих предметов, а затем имен взрослых, названия игрушек и только потом – частей тела, т. е. существительных, а к двум годам при нормальном развитии понимает значение практически всех слов, относящимся к окружающей действительности. Этому способствует развитие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семантической функции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речи, т. е. определение смысла слова, его дифференциация, уточнение и присвоение словам обобщенных значений, которые с ними связываются в языке.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2 годам дети имеют четкое представление о назначении окружающих их предметов домашнего обихода и личной гигиены. Они понимают общие вопросы, требующие ответа типа «да» или «нет».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Около 3 лет ребенок начинает внимательно слушать, о чем говорят взрослые, любит, когда ему читают рассказы, сказки, стихи.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1,5 лет ребенок усваивает от 30 до 100 слов, но употребляет их редко. К 2 годам он знает 300 слов, а к 3 – 1200–1500 слов.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речи были выделены следующие этапы: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слоги (вместо слов);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слова-предложения;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двухсловные предложения (например, «мама сюда»);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предложения из трех или более слов;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правильная речь (грамматически согласованные предложения).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76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тенденции в развитии речи ребенка раннего возраста таковы.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Пассивная речь в развитии опережает активную.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Ребенок открывает, что каждый предмет имеет свое название.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На границе 2-го и 3-го года жизни ребенок как бы интуитивно «открывает», что слова в предложении связаны между собой.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Происходит переход от многозначности детских слов к первым функциональным обобщениям, построенным на основе практических действий.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Фонематический слух опережает развитие артикуляции. Ребенок сначала научается правильно слушать речь, а затем правильно говорить.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Осуществляется овладение синтаксическим строем языка.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Развиваются функции речи, происходит переход от индикативной (указательной) к номинативной (обозначающей) функции речи.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6.3. Личностные образования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детстве наряду с развитием познавательной сферы идет и личностное развитие. В первую очередь происходит личностная социализация ребенка, так как, наблюдая за взрослыми, он старается подражать им: делать так, как делают они, вести себя так, как они ведут себя в тех или иных ситуациях. Процесс подражания идет через общение и взаимодействие взрослого и ребенка. Таким образом, наблюдение за поведением людей и подражание им становится одним из основных источников личностной социализации ребенка. В развитии личности немаловажную роль играет и чувство привязанности, которое формируется у ребенка к концу первого года жизни и продолжает развиваться в раннем детстве. Причина привязанности, возможно, кроется в том, что взрослые удовлетворяют основные потребности ребенка, снижают их тревожность, обеспечивают безопасные условия существования и активного изучения окружающей действительности, формируют основу для нормальных взаимоотношений с людьми в более зрелом возрасте.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мать находится рядом с ребенком, он более активен и склонен к изучению окружающей среды. Положительная оценка поступков и личных качеств ребенка родителем формирует у него чувство уверенности в себе, веру в свои способности и возможности.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0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привязан к своим родителям и они платят ему тем же, то он более послушен и дисциплинирован. Если родители доброжелательны, внимательны и стремятся удовлетворять потребности ребенка, то у него вырабатывается личная, персональная привязанность.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лишен постоянного положительного эмоционального контакта с матерью или близкими людьми, то у него в дальнейшем возникнут проблемы в установлении нормальных, доверительных отношений с другими.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детстве происходит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самосознания.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самосознания введет к формированию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(подробно об этом см. 3.6). Отмечается развитие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Фраза «Я сам» как нельзя лучше говорит о ее проявлении. Ребенок уже не всегда хочет, чтобы ему помогали. Овладев ходьбой, он находит себе преграды, препятствия и старается их преодолеть. Все это доставляет ребенку удовольствие и свидетельствует о том, что у него начинают складываться такие качества, как сила воли, настойчивость, целеустремленность.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возрасте у многих детей проявляется непослушание. Когда им говорят, что так делать нельзя, те продолжают делать по-своему. Зачастую это происходит из-за стремления детей как можно быстрее познать окружающий мир.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1,5 лет ребенок начинает осознавать свои возможности и собственные качества личности. Двухлетний ребенок понимает, что может оказывать влияние на людей и добиваться желаемой цели.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начинает развиваться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понимание эмоционального состояния другого человека. Можно наблюдать, как полуторагодовалый ребенок стремиться утешить расстроенного человека: он обнимает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его,целует,дает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ему игрушку и т. 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появляется потребность 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успеха.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потребность формируется поэтапно. Сначала ребенок начинает осознавать свои успехи и неудачи, затем может объяснить успехи и неудачи других людей, потом он приобретает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различать задания по степени трудности и оценивать меру развития собственных умений, необходимых для выполнения данного задания, и, наконец, может оценивать свои способности и прилагаемые усилия.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5 Основные достижения в психическом развитии ребенка от 1 до 3 лет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табл. 5 приведены достижения психического развития ребенка, с которыми он подходит к кризису трех лет.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49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5 Основные достижения в психическом развитии ребенка от 1 до 3 лет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6330"/>
            <a:ext cx="12191999" cy="29430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84896"/>
            <a:ext cx="12323928" cy="317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26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442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6.4. Кризис трех лет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трех лет характеризуется тем, что личностные изменения, происходящие с ребенком, приводят к изменению его отношений со взрослыми. Этот кризис возникает потому, что ребенок начинает отделять себя от других людей, сознает свои возможности, ощущает себя источником воли. Он начинает сравнивать себя со взрослыми, и у него невольно возникает желание выполнять те же действия, что и они, например: «Когда я вырасту большой, буду сам чистить зубы».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возрасте появляются следующие черты: негативизм, упрямство, обесценивание, строптивость, своеволие, протест-бунт, деспотизм. Эти характеристики описал Л.С. Выготский. Он считал, что возникновению подобных реакций способствует зарождение потребности в уважении и признании.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Негативизм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в негативной реакции на требование или просьбу взрослого, а не на само действие. Например, ребенок игнорирует требования одного члена семьи или воспитательницы, а других слушается. Было замечено также, что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негативизм в основном проявляется во взаимоотношениях с родными, а не с посторонними людьми. Возможно, подсознательно ребенок чувствует, что такое поведение по отношению к родным не принесет ему серьезного ущерба. Поэтому надо помнить, что негативизм и непослушание – разные вещи.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одна характеристика кризиса трех лет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упрямство.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Его причина не в стремлении ребенка во что бы то ни стало получить желаемое или требуемое, а в том, чтобы с его мнением считались. Ребенку неважно, получит он эту вещь или нет, ему необходимо утвердиться в своей «взрослости», в том, что его мнение тоже что-то значит. Поэтому упрямый ребенок будет настаивать на своем даже в том случае, если данная вещь не очень ему нужна.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Следующая характеристика –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обесценивание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присуща всем кризисам. Проявляется оно в том, что начинают обесцениваться все привычки и ценности, которые раньше были дороги. Например, ребенок может бросить и даже сломать любимую в прошлом игрушку, отказывается соблюдать ранее принятые правила поведения, теперь считая их неразумными, и т. д.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Строптивость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направлена против принятых норм поведения в семье и схожа с негативизмом и упрямством. Например, если в семье принято вместе ужинать, то ребенок начинает отказываться есть именно в это время, а затем у него появляется аппетит.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552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</TotalTime>
  <Words>3553</Words>
  <Application>Microsoft Office PowerPoint</Application>
  <PresentationFormat>Широкоэкранный</PresentationFormat>
  <Paragraphs>95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РАННЕЕ ДЕТСТВО (ОТ 1 ГОДА ДО 3 ЛЕТ)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РАННЕЕ ДЕТСТВО (ОТ 1 ГОДА ДО 3 ЛЕТ)</dc:title>
  <dc:creator>usewr</dc:creator>
  <cp:lastModifiedBy>usewr</cp:lastModifiedBy>
  <cp:revision>5</cp:revision>
  <dcterms:created xsi:type="dcterms:W3CDTF">2022-01-19T14:30:30Z</dcterms:created>
  <dcterms:modified xsi:type="dcterms:W3CDTF">2022-01-19T15:08:29Z</dcterms:modified>
</cp:coreProperties>
</file>